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Diathesis-stress model of postpartum PTSD (Ayers et al., in press).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W:\Projects\Active\Thapasya\2016\S&amp;T\Companion\Fink_COMP_SITE\JPG\Chapter39\f39-01-9780128009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9726"/>
            <a:ext cx="7289212" cy="334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39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35</cp:revision>
  <dcterms:created xsi:type="dcterms:W3CDTF">2016-04-01T05:53:55Z</dcterms:created>
  <dcterms:modified xsi:type="dcterms:W3CDTF">2016-05-12T11:45:14Z</dcterms:modified>
</cp:coreProperties>
</file>